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99" r:id="rId3"/>
    <p:sldId id="301" r:id="rId4"/>
    <p:sldId id="302" r:id="rId5"/>
    <p:sldId id="30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3131" autoAdjust="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5D2BF-98C0-46CC-945F-D8E7A1DD49DF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8D3DA-36F4-4D2D-9EEA-ABD9D00214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52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08C044-E2FB-48AB-BA60-D80302D42187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87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63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1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09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64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89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0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6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228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32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60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70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18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28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37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51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5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93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318BAA-3A78-4CB9-AFE5-627DCD819275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6D60D7-68B9-428B-89B9-59CF3EEF9D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91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F2794-0BC8-48A3-996B-3CBEC22A7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711" y="-522514"/>
            <a:ext cx="10018713" cy="1752599"/>
          </a:xfrm>
        </p:spPr>
        <p:txBody>
          <a:bodyPr/>
          <a:lstStyle/>
          <a:p>
            <a:r>
              <a:rPr lang="nl-NL" dirty="0"/>
              <a:t>Aardrijkskunde	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9F6133-A757-4A2F-B48B-3AC416FF1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482" y="4844143"/>
            <a:ext cx="10018713" cy="3124201"/>
          </a:xfrm>
        </p:spPr>
        <p:txBody>
          <a:bodyPr/>
          <a:lstStyle/>
          <a:p>
            <a:r>
              <a:rPr lang="nl-NL" dirty="0"/>
              <a:t>Natuurkrachten in Nederland</a:t>
            </a:r>
          </a:p>
        </p:txBody>
      </p:sp>
      <p:pic>
        <p:nvPicPr>
          <p:cNvPr id="1026" name="Picture 2" descr="De Nederlandse Waddeneilanden">
            <a:extLst>
              <a:ext uri="{FF2B5EF4-FFF2-40B4-BE49-F238E27FC236}">
                <a16:creationId xmlns:a16="http://schemas.microsoft.com/office/drawing/2014/main" id="{53096C8E-29DF-4BD4-9C49-8E9879C8E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88" y="724370"/>
            <a:ext cx="80010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01C546AD-028D-49E2-AD02-25B0DD899CA7}"/>
              </a:ext>
            </a:extLst>
          </p:cNvPr>
          <p:cNvCxnSpPr>
            <a:cxnSpLocks/>
          </p:cNvCxnSpPr>
          <p:nvPr/>
        </p:nvCxnSpPr>
        <p:spPr>
          <a:xfrm>
            <a:off x="4779818" y="3300153"/>
            <a:ext cx="1147157" cy="9975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C9336426-BAC5-451A-AC3D-1D791F18F4AE}"/>
              </a:ext>
            </a:extLst>
          </p:cNvPr>
          <p:cNvSpPr txBox="1"/>
          <p:nvPr/>
        </p:nvSpPr>
        <p:spPr>
          <a:xfrm>
            <a:off x="4547062" y="293082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3343F38-68A2-4575-AA79-DBD39E142485}"/>
              </a:ext>
            </a:extLst>
          </p:cNvPr>
          <p:cNvSpPr txBox="1"/>
          <p:nvPr/>
        </p:nvSpPr>
        <p:spPr>
          <a:xfrm>
            <a:off x="5926975" y="420157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57602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AE8A3-021C-43BF-BA7D-DCA041BA3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27AF47-B523-4E79-B314-94F662E52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223" y="3274370"/>
            <a:ext cx="10018713" cy="3287486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A= Zandstrand </a:t>
            </a:r>
          </a:p>
          <a:p>
            <a:r>
              <a:rPr lang="nl-NL" dirty="0"/>
              <a:t>B= Duinen</a:t>
            </a:r>
          </a:p>
          <a:p>
            <a:r>
              <a:rPr lang="nl-NL" dirty="0"/>
              <a:t>C= Kwelder – een begroeid stuk land dat direct aan zee grenst en alleen bij hoge vloed overstroomt</a:t>
            </a:r>
          </a:p>
          <a:p>
            <a:r>
              <a:rPr lang="nl-NL" dirty="0"/>
              <a:t>D= Slenk – Waterloop op een kwelder</a:t>
            </a:r>
          </a:p>
          <a:p>
            <a:r>
              <a:rPr lang="nl-NL" dirty="0"/>
              <a:t>E= Priel – kleine geul op de wadplaten</a:t>
            </a:r>
          </a:p>
          <a:p>
            <a:r>
              <a:rPr lang="nl-NL" dirty="0"/>
              <a:t>F= Wadplaat – Hoog opgeslibde plaat in een Waddenzee die bij eb droogvalt</a:t>
            </a:r>
          </a:p>
          <a:p>
            <a:r>
              <a:rPr lang="nl-NL" dirty="0"/>
              <a:t>G= Geul – Zijtak van een zeegat</a:t>
            </a:r>
          </a:p>
          <a:p>
            <a:r>
              <a:rPr lang="nl-NL" dirty="0"/>
              <a:t>H= Zeedijk</a:t>
            </a:r>
          </a:p>
          <a:p>
            <a:r>
              <a:rPr lang="nl-NL" dirty="0"/>
              <a:t>I= Polder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CE255EF-F94D-4383-93F2-8377E94F1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82" t="35555" r="15267" b="34286"/>
          <a:stretch/>
        </p:blipFill>
        <p:spPr>
          <a:xfrm>
            <a:off x="0" y="6556"/>
            <a:ext cx="12149593" cy="311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2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14D5F-A2A7-4461-8117-41ED16EB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Kwelder</a:t>
            </a:r>
          </a:p>
        </p:txBody>
      </p:sp>
      <p:pic>
        <p:nvPicPr>
          <p:cNvPr id="3074" name="Picture 2" descr="Kwelders Schiermonnikoog - Over Schiermonnikoog.">
            <a:extLst>
              <a:ext uri="{FF2B5EF4-FFF2-40B4-BE49-F238E27FC236}">
                <a16:creationId xmlns:a16="http://schemas.microsoft.com/office/drawing/2014/main" id="{AEF2B390-94D9-4454-AF2F-BC6D588BF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1" y="1917274"/>
            <a:ext cx="6655254" cy="44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F44C-4190-4C98-B7AE-7F6FA8EE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Kwelder/Slenk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62F85FC-CAB0-4687-BBE7-5C9A23942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966686"/>
            <a:ext cx="6879771" cy="458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6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DE1DC-2220-4BB1-93F1-4759762F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2554289" cy="685800"/>
          </a:xfrm>
        </p:spPr>
        <p:txBody>
          <a:bodyPr>
            <a:normAutofit fontScale="90000"/>
          </a:bodyPr>
          <a:lstStyle/>
          <a:p>
            <a:r>
              <a:rPr lang="nl-NL" dirty="0"/>
              <a:t>Priel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2CB4A-E00E-4C7E-AC18-61C017EB6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Priel ">
            <a:extLst>
              <a:ext uri="{FF2B5EF4-FFF2-40B4-BE49-F238E27FC236}">
                <a16:creationId xmlns:a16="http://schemas.microsoft.com/office/drawing/2014/main" id="{5F1AF8FE-D811-45D1-B0A6-9E9A92EEA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711" y="1371601"/>
            <a:ext cx="9971312" cy="498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45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83</Words>
  <Application>Microsoft Office PowerPoint</Application>
  <PresentationFormat>Breedbeeld</PresentationFormat>
  <Paragraphs>17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Aardrijkskunde </vt:lpstr>
      <vt:lpstr>PowerPoint-presentatie</vt:lpstr>
      <vt:lpstr>Kwelder</vt:lpstr>
      <vt:lpstr>Kwelder/Slenk</vt:lpstr>
      <vt:lpstr>Priel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Aardrijkskunde</dc:title>
  <dc:creator>Doeke Faber</dc:creator>
  <cp:lastModifiedBy>Doeke Faber</cp:lastModifiedBy>
  <cp:revision>36</cp:revision>
  <dcterms:created xsi:type="dcterms:W3CDTF">2020-02-05T11:09:44Z</dcterms:created>
  <dcterms:modified xsi:type="dcterms:W3CDTF">2020-05-13T10:25:23Z</dcterms:modified>
</cp:coreProperties>
</file>